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17b2ab1e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17b2ab1e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7b2ab1e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17b2ab1e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17b2ab1e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17b2ab1e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17b2ab1e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17b2ab1e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17b2ab1e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17b2ab1e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7b2ab1e7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617b2ab1e7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253175"/>
            <a:ext cx="8520600" cy="95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 DO TRABALHO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15550"/>
            <a:ext cx="8520600" cy="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AUTORES</a:t>
            </a:r>
            <a:endParaRPr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449075" y="2317613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SUBTÍTULO DO TRABALHO</a:t>
            </a:r>
            <a:endParaRPr sz="36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449075" y="4087175"/>
            <a:ext cx="8520600" cy="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SIGLA DO PROGRAMA INSTITUCIONAL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470525" y="1115575"/>
            <a:ext cx="6367800" cy="350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303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2115475"/>
            <a:ext cx="3262200" cy="26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TEXTO</a:t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5311200" y="2115475"/>
            <a:ext cx="3521100" cy="26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TEXTO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1244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1185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2073200"/>
            <a:ext cx="8520600" cy="24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/>
              <a:t>TEXTO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